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147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68F416-E240-4A8C-B6FE-12B555B20B6D}" type="datetimeFigureOut">
              <a:rPr lang="en-US" smtClean="0"/>
              <a:t>1/3/2023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9B91E-65C6-42AD-85E4-AF76714DBC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73047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68F416-E240-4A8C-B6FE-12B555B20B6D}" type="datetimeFigureOut">
              <a:rPr lang="en-US" smtClean="0"/>
              <a:t>1/3/2023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9B91E-65C6-42AD-85E4-AF76714DBC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34155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68F416-E240-4A8C-B6FE-12B555B20B6D}" type="datetimeFigureOut">
              <a:rPr lang="en-US" smtClean="0"/>
              <a:t>1/3/2023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9B91E-65C6-42AD-85E4-AF76714DBC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3062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68F416-E240-4A8C-B6FE-12B555B20B6D}" type="datetimeFigureOut">
              <a:rPr lang="en-US" smtClean="0"/>
              <a:t>1/3/2023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9B91E-65C6-42AD-85E4-AF76714DBC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3430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68F416-E240-4A8C-B6FE-12B555B20B6D}" type="datetimeFigureOut">
              <a:rPr lang="en-US" smtClean="0"/>
              <a:t>1/3/2023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9B91E-65C6-42AD-85E4-AF76714DBC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51777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68F416-E240-4A8C-B6FE-12B555B20B6D}" type="datetimeFigureOut">
              <a:rPr lang="en-US" smtClean="0"/>
              <a:t>1/3/2023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9B91E-65C6-42AD-85E4-AF76714DBC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63303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68F416-E240-4A8C-B6FE-12B555B20B6D}" type="datetimeFigureOut">
              <a:rPr lang="en-US" smtClean="0"/>
              <a:t>1/3/2023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9B91E-65C6-42AD-85E4-AF76714DBC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75916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68F416-E240-4A8C-B6FE-12B555B20B6D}" type="datetimeFigureOut">
              <a:rPr lang="en-US" smtClean="0"/>
              <a:t>1/3/2023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9B91E-65C6-42AD-85E4-AF76714DBC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94961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68F416-E240-4A8C-B6FE-12B555B20B6D}" type="datetimeFigureOut">
              <a:rPr lang="en-US" smtClean="0"/>
              <a:t>1/3/2023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9B91E-65C6-42AD-85E4-AF76714DBC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10628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68F416-E240-4A8C-B6FE-12B555B20B6D}" type="datetimeFigureOut">
              <a:rPr lang="en-US" smtClean="0"/>
              <a:t>1/3/2023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9B91E-65C6-42AD-85E4-AF76714DBC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1122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68F416-E240-4A8C-B6FE-12B555B20B6D}" type="datetimeFigureOut">
              <a:rPr lang="en-US" smtClean="0"/>
              <a:t>1/3/2023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9B91E-65C6-42AD-85E4-AF76714DBC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6997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68F416-E240-4A8C-B6FE-12B555B20B6D}" type="datetimeFigureOut">
              <a:rPr lang="en-US" smtClean="0"/>
              <a:t>1/3/2023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09B91E-65C6-42AD-85E4-AF76714DBC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19875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3182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30343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49237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50421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95728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8528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13067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87331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573537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045369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4968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58837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825239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307004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052451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290215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175978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4964"/>
            <a:ext cx="9144000" cy="5148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430899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4964"/>
            <a:ext cx="9144000" cy="5148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068358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4964"/>
            <a:ext cx="9144000" cy="5148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5511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507168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99345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288670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503999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48251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37461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74991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344649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05413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7628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4569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28285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0143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28521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626930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</TotalTime>
  <Words>0</Words>
  <Application>Microsoft Office PowerPoint</Application>
  <PresentationFormat>On-screen Show (4:3)</PresentationFormat>
  <Paragraphs>0</Paragraphs>
  <Slides>35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39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Cagatay</dc:creator>
  <cp:lastModifiedBy>Cagatay</cp:lastModifiedBy>
  <cp:revision>1</cp:revision>
  <dcterms:created xsi:type="dcterms:W3CDTF">2023-01-03T12:17:57Z</dcterms:created>
  <dcterms:modified xsi:type="dcterms:W3CDTF">2023-01-03T12:20:14Z</dcterms:modified>
</cp:coreProperties>
</file>